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60"/>
  </p:normalViewPr>
  <p:slideViewPr>
    <p:cSldViewPr snapToGrid="0">
      <p:cViewPr varScale="1">
        <p:scale>
          <a:sx n="160" d="100"/>
          <a:sy n="160" d="100"/>
        </p:scale>
        <p:origin x="1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23605-1F47-46C9-AAF9-8E3CFF6E341E}" type="datetimeFigureOut">
              <a:rPr lang="en-US" smtClean="0"/>
              <a:t>14-Nov-24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E655-D903-4E86-ACCC-7D46CAB8E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766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23605-1F47-46C9-AAF9-8E3CFF6E341E}" type="datetimeFigureOut">
              <a:rPr lang="en-US" smtClean="0"/>
              <a:t>14-Nov-24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E655-D903-4E86-ACCC-7D46CAB8E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33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23605-1F47-46C9-AAF9-8E3CFF6E341E}" type="datetimeFigureOut">
              <a:rPr lang="en-US" smtClean="0"/>
              <a:t>14-Nov-24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E655-D903-4E86-ACCC-7D46CAB8E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356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457200"/>
          </a:xfrm>
          <a:prstGeom prst="rect">
            <a:avLst/>
          </a:prstGeom>
          <a:gradFill flip="none" rotWithShape="1">
            <a:gsLst>
              <a:gs pos="27000">
                <a:schemeClr val="accent1">
                  <a:lumMod val="20000"/>
                  <a:lumOff val="80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TextBox 4"/>
          <p:cNvSpPr txBox="1"/>
          <p:nvPr/>
        </p:nvSpPr>
        <p:spPr>
          <a:xfrm>
            <a:off x="0" y="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C8AD8EC-6DDD-4FF1-BDC8-C88B57BB1341}" type="slidenum">
              <a:rPr lang="en-US" sz="1400" b="0" smtClean="0">
                <a:solidFill>
                  <a:schemeClr val="tx1"/>
                </a:solidFill>
              </a:rPr>
              <a:t>‹#›</a:t>
            </a:fld>
            <a:r>
              <a:rPr lang="en-US" sz="1400" b="1" dirty="0">
                <a:solidFill>
                  <a:schemeClr val="tx1"/>
                </a:solidFill>
              </a:rPr>
              <a:t>                                                                                                                                                                                             </a:t>
            </a:r>
            <a:r>
              <a:rPr lang="en-US" sz="2400" b="1" dirty="0">
                <a:solidFill>
                  <a:schemeClr val="tx1"/>
                </a:solidFill>
              </a:rPr>
              <a:t>cryo</a:t>
            </a:r>
            <a:r>
              <a:rPr lang="en-US" sz="2400" b="1" dirty="0">
                <a:solidFill>
                  <a:schemeClr val="accent2"/>
                </a:solidFill>
              </a:rPr>
              <a:t>T</a:t>
            </a:r>
            <a:r>
              <a:rPr lang="en-US" sz="2400" b="1" dirty="0">
                <a:solidFill>
                  <a:schemeClr val="tx1"/>
                </a:solidFill>
              </a:rPr>
              <a:t>ech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A58D523-036F-4E21-A12A-F266502DBEF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11200" y="228600"/>
            <a:ext cx="1219200" cy="914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785958C-B29C-4717-B73A-59145733DBE1}" type="datetimeFigureOut">
              <a:rPr lang="en-US" smtClean="0"/>
              <a:t>14-Nov-24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36881C9-8974-4DC2-AC70-67D5FA314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162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23605-1F47-46C9-AAF9-8E3CFF6E341E}" type="datetimeFigureOut">
              <a:rPr lang="en-US" smtClean="0"/>
              <a:t>14-Nov-24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E655-D903-4E86-ACCC-7D46CAB8E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330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23605-1F47-46C9-AAF9-8E3CFF6E341E}" type="datetimeFigureOut">
              <a:rPr lang="en-US" smtClean="0"/>
              <a:t>14-Nov-24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E655-D903-4E86-ACCC-7D46CAB8E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287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23605-1F47-46C9-AAF9-8E3CFF6E341E}" type="datetimeFigureOut">
              <a:rPr lang="en-US" smtClean="0"/>
              <a:t>14-Nov-24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E655-D903-4E86-ACCC-7D46CAB8E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233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23605-1F47-46C9-AAF9-8E3CFF6E341E}" type="datetimeFigureOut">
              <a:rPr lang="en-US" smtClean="0"/>
              <a:t>14-Nov-24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E655-D903-4E86-ACCC-7D46CAB8E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488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23605-1F47-46C9-AAF9-8E3CFF6E341E}" type="datetimeFigureOut">
              <a:rPr lang="en-US" smtClean="0"/>
              <a:t>14-Nov-24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E655-D903-4E86-ACCC-7D46CAB8E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777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23605-1F47-46C9-AAF9-8E3CFF6E341E}" type="datetimeFigureOut">
              <a:rPr lang="en-US" smtClean="0"/>
              <a:t>14-Nov-24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E655-D903-4E86-ACCC-7D46CAB8E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620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23605-1F47-46C9-AAF9-8E3CFF6E341E}" type="datetimeFigureOut">
              <a:rPr lang="en-US" smtClean="0"/>
              <a:t>14-Nov-24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E655-D903-4E86-ACCC-7D46CAB8E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398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23605-1F47-46C9-AAF9-8E3CFF6E341E}" type="datetimeFigureOut">
              <a:rPr lang="en-US" smtClean="0"/>
              <a:t>14-Nov-24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E655-D903-4E86-ACCC-7D46CAB8E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929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23605-1F47-46C9-AAF9-8E3CFF6E341E}" type="datetimeFigureOut">
              <a:rPr lang="en-US" smtClean="0"/>
              <a:t>14-Nov-24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BE655-D903-4E86-ACCC-7D46CAB8E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090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97401" y="466143"/>
            <a:ext cx="79073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PISTON COMPRESSOR DRIVEN BY A MOVING MAGNET ACTUATOR</a:t>
            </a:r>
            <a:endParaRPr lang="en-US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1134"/>
            <a:ext cx="6045617" cy="592938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7448885" y="1437933"/>
            <a:ext cx="305664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driving </a:t>
            </a:r>
            <a:r>
              <a:rPr lang="en-US" dirty="0"/>
              <a:t>coil 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back iron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compressor housing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magnet </a:t>
            </a:r>
            <a:r>
              <a:rPr lang="en-US" dirty="0"/>
              <a:t>rings 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moving yoke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magnet holder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piston </a:t>
            </a:r>
            <a:r>
              <a:rPr lang="en-US" dirty="0"/>
              <a:t>sleeve 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cylinder </a:t>
            </a:r>
            <a:r>
              <a:rPr lang="en-US" dirty="0"/>
              <a:t>sleeve 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rear </a:t>
            </a:r>
            <a:r>
              <a:rPr lang="en-US" dirty="0" smtClean="0"/>
              <a:t>cover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seal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 screws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swivel-ball </a:t>
            </a:r>
            <a:r>
              <a:rPr lang="en-US" dirty="0"/>
              <a:t>set screw 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copper seal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stationary </a:t>
            </a:r>
            <a:r>
              <a:rPr lang="en-US" dirty="0"/>
              <a:t>magnet rings 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compression chamber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transfer 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88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876" y="1023040"/>
            <a:ext cx="2323651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562" y="1023040"/>
            <a:ext cx="2883050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74599" y="1023040"/>
            <a:ext cx="2237590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872" y="1023040"/>
            <a:ext cx="2377440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876" y="4297680"/>
            <a:ext cx="2474259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16160" y="4292301"/>
            <a:ext cx="2571077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522" y="4292301"/>
            <a:ext cx="2334410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15502" y="4297680"/>
            <a:ext cx="2441987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691438" y="4706410"/>
            <a:ext cx="2560320" cy="172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1542" y="1023040"/>
            <a:ext cx="2377440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21"/>
          <p:cNvSpPr>
            <a:spLocks noChangeArrowheads="1"/>
          </p:cNvSpPr>
          <p:nvPr/>
        </p:nvSpPr>
        <p:spPr bwMode="auto">
          <a:xfrm>
            <a:off x="0" y="588170"/>
            <a:ext cx="12192000" cy="256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754278" y="505899"/>
            <a:ext cx="7907345" cy="2560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PISTON COMPRESSOR DRIVEN BY A MOVING MAGNET ACTUATOR</a:t>
            </a:r>
            <a:endParaRPr lang="en-US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83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47030" y="73878"/>
            <a:ext cx="81333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MECHANICAL DESIGN OF SPLIT LINEAR CRYOCOOLER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" r="54292"/>
          <a:stretch/>
        </p:blipFill>
        <p:spPr bwMode="auto">
          <a:xfrm>
            <a:off x="195845" y="532355"/>
            <a:ext cx="3281881" cy="32973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6728995" y="1397776"/>
            <a:ext cx="6376731" cy="4467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/>
          <a:stretch/>
        </p:blipFill>
        <p:spPr bwMode="auto">
          <a:xfrm>
            <a:off x="3477726" y="901687"/>
            <a:ext cx="3955499" cy="57253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69" r="986"/>
          <a:stretch/>
        </p:blipFill>
        <p:spPr bwMode="auto">
          <a:xfrm>
            <a:off x="73682" y="3829738"/>
            <a:ext cx="3535792" cy="29902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 flipH="1">
            <a:off x="4427619" y="532355"/>
            <a:ext cx="3436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Weight – 115 gr (cold finger </a:t>
            </a:r>
            <a:r>
              <a:rPr lang="en-US" dirty="0" err="1" smtClean="0"/>
              <a:t>excl</a:t>
            </a:r>
            <a:r>
              <a:rPr lang="en-US" dirty="0" smtClean="0"/>
              <a:t>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12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64</Words>
  <Application>Microsoft Office PowerPoint</Application>
  <PresentationFormat>Widescreen</PresentationFormat>
  <Paragraphs>20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Company>RePack by SPecialiST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AV</dc:creator>
  <cp:lastModifiedBy>AV</cp:lastModifiedBy>
  <cp:revision>1</cp:revision>
  <dcterms:created xsi:type="dcterms:W3CDTF">2024-11-14T06:51:33Z</dcterms:created>
  <dcterms:modified xsi:type="dcterms:W3CDTF">2024-11-14T06:53:41Z</dcterms:modified>
</cp:coreProperties>
</file>